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E286AB-0C51-49EF-8836-13D4596B22F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497150-A6DA-4B82-B1E0-9495FC5800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yIQSE9pue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Flash Forward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0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Flash Forward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2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lash forward mea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28600"/>
            <a:ext cx="9144000" cy="665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48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4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Flash Forward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Forward</dc:title>
  <dc:creator>Brigitta Post</dc:creator>
  <cp:lastModifiedBy>Brigitta Post</cp:lastModifiedBy>
  <cp:revision>2</cp:revision>
  <dcterms:created xsi:type="dcterms:W3CDTF">2020-02-29T18:55:01Z</dcterms:created>
  <dcterms:modified xsi:type="dcterms:W3CDTF">2020-02-29T19:01:22Z</dcterms:modified>
</cp:coreProperties>
</file>